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8" r:id="rId2"/>
    <p:sldId id="276" r:id="rId3"/>
    <p:sldId id="277" r:id="rId4"/>
    <p:sldId id="279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0000FF"/>
    <a:srgbClr val="B2B2B2"/>
    <a:srgbClr val="FFFF99"/>
    <a:srgbClr val="CCFFCC"/>
    <a:srgbClr val="5F5F5F"/>
    <a:srgbClr val="000099"/>
    <a:srgbClr val="292929"/>
    <a:srgbClr val="4D4D4D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>
        <p:scale>
          <a:sx n="125" d="100"/>
          <a:sy n="125" d="100"/>
        </p:scale>
        <p:origin x="-2253" y="-182"/>
      </p:cViewPr>
      <p:guideLst>
        <p:guide orient="horz" pos="21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4" d="100"/>
          <a:sy n="104" d="100"/>
        </p:scale>
        <p:origin x="-4334" y="-55"/>
      </p:cViewPr>
      <p:guideLst>
        <p:guide orient="horz" pos="2865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805269-C188-41A8-B24F-04AF7F65B674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12D0C2-C885-4386-B655-22A5A4F64AE5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B95654-20F1-4C31-B269-E9D5D54638C6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75E00-30A4-4511-8544-7E3BD154AF1D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89E077-4876-4A81-89C3-C4742A6FE9BC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862820-E670-4D7C-8979-A64DB57FAADC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1F9597-89A3-4D24-A71C-6125EB641DCD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BAEB5-B52E-4C05-84E9-2C4B20446858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D364B4-B848-449C-A409-EA24E857F234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173788"/>
            <a:ext cx="9144000" cy="684212"/>
          </a:xfrm>
          <a:prstGeom prst="rect">
            <a:avLst/>
          </a:prstGeom>
          <a:solidFill>
            <a:srgbClr val="969696">
              <a:alpha val="12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21488" y="62642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D21ABA6E-8333-4D1E-88AD-25EC6008FC2A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26427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44463" y="6264275"/>
            <a:ext cx="269875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4932040" y="175753"/>
            <a:ext cx="1824038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baseline="0" dirty="0" err="1" smtClean="0">
                <a:solidFill>
                  <a:srgbClr val="B2B2B2"/>
                </a:solidFill>
                <a:latin typeface="Arial Black" panose="020B0A04020102020204" pitchFamily="34" charset="0"/>
              </a:rPr>
              <a:t>Unterteil</a:t>
            </a:r>
            <a:r>
              <a:rPr lang="en-US" altLang="zh-CN" sz="2500" i="1" baseline="0" dirty="0" smtClean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2500" i="1" baseline="0" dirty="0" err="1" smtClean="0">
                <a:solidFill>
                  <a:srgbClr val="B2B2B2"/>
                </a:solidFill>
                <a:latin typeface="Arial Black" panose="020B0A04020102020204" pitchFamily="34" charset="0"/>
              </a:rPr>
              <a:t>coolEg</a:t>
            </a:r>
            <a:r>
              <a:rPr lang="en-US" altLang="zh-CN" sz="2500" i="1" baseline="0" dirty="0" smtClean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2500" i="1" baseline="0" dirty="0">
                <a:solidFill>
                  <a:srgbClr val="B2B2B2"/>
                </a:solidFill>
                <a:latin typeface="Arial Black" panose="020B0A04020102020204" pitchFamily="34" charset="0"/>
              </a:rPr>
              <a:t>plan </a:t>
            </a:r>
            <a:endParaRPr lang="en-US" altLang="zh-CN" sz="2000" i="1" dirty="0">
              <a:solidFill>
                <a:srgbClr val="B2B2B2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116632"/>
            <a:ext cx="792088" cy="653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580E526-6011-491E-A75E-8C1106440C96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15" name="Textfeld 14"/>
          <p:cNvSpPr txBox="1"/>
          <p:nvPr/>
        </p:nvSpPr>
        <p:spPr>
          <a:xfrm>
            <a:off x="3419872" y="6237312"/>
            <a:ext cx="2042823" cy="3987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Revision </a:t>
            </a:r>
            <a:r>
              <a:rPr lang="de-DE" sz="2000" dirty="0" smtClean="0">
                <a:solidFill>
                  <a:schemeClr val="tx1"/>
                </a:solidFill>
              </a:rPr>
              <a:t>0</a:t>
            </a:r>
            <a:r>
              <a:rPr lang="en-US" altLang="de-DE" sz="2000" dirty="0" smtClean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Titel 1"/>
          <p:cNvSpPr txBox="1"/>
          <p:nvPr>
            <p:custDataLst>
              <p:tags r:id="rId1"/>
            </p:custDataLst>
          </p:nvPr>
        </p:nvSpPr>
        <p:spPr>
          <a:xfrm>
            <a:off x="-17870" y="3623921"/>
            <a:ext cx="9036496" cy="25922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lvl="0" algn="ctr" eaLnBrk="0" hangingPunct="0"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project: 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2024-184</a:t>
            </a:r>
            <a:r>
              <a:rPr kumimoji="0" lang="de-DE" sz="4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4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name</a:t>
            </a:r>
            <a:r>
              <a:rPr lang="de-DE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de-DE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Unterteil</a:t>
            </a:r>
            <a:endParaRPr lang="de-DE" sz="2800" kern="0" dirty="0">
              <a:solidFill>
                <a:schemeClr val="tx2"/>
              </a:solidFill>
              <a:latin typeface="+mj-lt"/>
              <a:ea typeface="+mj-ea"/>
              <a:cs typeface="+mj-cs"/>
              <a:sym typeface="+mn-ea"/>
            </a:endParaRPr>
          </a:p>
          <a:p>
            <a:pPr lvl="0" algn="ctr" eaLnBrk="0" hangingPunct="0"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</a:t>
            </a:r>
            <a:r>
              <a:rPr lang="de-DE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number:CA00210</a:t>
            </a: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KTK mould 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number:</a:t>
            </a:r>
            <a:r>
              <a:rPr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WZ-1</a:t>
            </a:r>
            <a:r>
              <a:rPr lang="en-US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253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 eaLnBrk="0" hangingPunct="0">
              <a:defRPr/>
            </a:pPr>
            <a:r>
              <a:rPr lang="de-DE" sz="2800" kern="0" noProof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Customer mould </a:t>
            </a:r>
            <a:r>
              <a:rPr lang="de-DE" sz="28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number:</a:t>
            </a:r>
            <a:r>
              <a:rPr lang="de-DE" sz="2800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61033006</a:t>
            </a:r>
            <a:endParaRPr lang="de-DE" sz="2800" kern="0" noProof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图片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35469" y="1052830"/>
            <a:ext cx="1656412" cy="2419350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32040" y="1340768"/>
            <a:ext cx="2304955" cy="14124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2820-E670-4D7C-8979-A64DB57FAADC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4139302" y="1220895"/>
            <a:ext cx="2279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 A plate + </a:t>
            </a:r>
            <a:r>
              <a:rPr lang="en-US" altLang="zh-CN" dirty="0" smtClean="0"/>
              <a:t>Inserts</a:t>
            </a:r>
            <a:endParaRPr lang="zh-CN" altLang="en-US" dirty="0"/>
          </a:p>
        </p:txBody>
      </p:sp>
      <p:sp>
        <p:nvSpPr>
          <p:cNvPr id="13316" name="矩形 120"/>
          <p:cNvSpPr/>
          <p:nvPr>
            <p:custDataLst>
              <p:tags r:id="rId1"/>
            </p:custDataLst>
          </p:nvPr>
        </p:nvSpPr>
        <p:spPr>
          <a:xfrm>
            <a:off x="7599596" y="922934"/>
            <a:ext cx="1037761" cy="309958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/>
          <a:p>
            <a:pPr algn="ctr" eaLnBrk="0" hangingPunct="0"/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Ø11.5MM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1" name="矩形 120"/>
          <p:cNvSpPr/>
          <p:nvPr>
            <p:custDataLst>
              <p:tags r:id="rId2"/>
            </p:custDataLst>
          </p:nvPr>
        </p:nvSpPr>
        <p:spPr>
          <a:xfrm>
            <a:off x="7617538" y="1246834"/>
            <a:ext cx="782884" cy="309958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/>
          <a:p>
            <a:pPr algn="ctr" eaLnBrk="0" hangingPunct="0"/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Ø4MM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5605" y="1133158"/>
            <a:ext cx="2724150" cy="3476625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1505" y="4474845"/>
            <a:ext cx="2686050" cy="1409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4210" y="1844675"/>
            <a:ext cx="5704840" cy="359283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52765" y="4653280"/>
            <a:ext cx="4845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A1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7524115" y="4437380"/>
            <a:ext cx="431800" cy="3600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7668895" y="4178300"/>
            <a:ext cx="575945" cy="43180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7884795" y="4004945"/>
            <a:ext cx="575945" cy="432435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674735" y="4178300"/>
            <a:ext cx="5124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A2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637270" y="3841115"/>
            <a:ext cx="5499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A3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460740" y="4437380"/>
            <a:ext cx="5251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E1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812405" y="4855210"/>
            <a:ext cx="5264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E2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04660" y="5517515"/>
            <a:ext cx="4965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E3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 flipV="1">
            <a:off x="6245860" y="4990465"/>
            <a:ext cx="575945" cy="52705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 flipV="1">
            <a:off x="8213090" y="3625850"/>
            <a:ext cx="462915" cy="30734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8014970" y="3861435"/>
            <a:ext cx="517525" cy="3600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2820-E670-4D7C-8979-A64DB57FAADC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4033242" y="1124873"/>
            <a:ext cx="217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Core B plate + </a:t>
            </a:r>
            <a:r>
              <a:rPr lang="en-US" altLang="zh-CN" dirty="0" smtClean="0"/>
              <a:t>Inserts</a:t>
            </a:r>
            <a:endParaRPr lang="zh-CN" altLang="en-US" dirty="0"/>
          </a:p>
        </p:txBody>
      </p:sp>
      <p:sp>
        <p:nvSpPr>
          <p:cNvPr id="14340" name="矩形 120"/>
          <p:cNvSpPr/>
          <p:nvPr>
            <p:custDataLst>
              <p:tags r:id="rId1"/>
            </p:custDataLst>
          </p:nvPr>
        </p:nvSpPr>
        <p:spPr>
          <a:xfrm>
            <a:off x="7356915" y="1472209"/>
            <a:ext cx="1585988" cy="309958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/>
          <a:p>
            <a:pPr algn="ctr" eaLnBrk="0" hangingPunct="0"/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Other 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Ø11.5MM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05" y="1115060"/>
            <a:ext cx="2337435" cy="3153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650" y="4149090"/>
            <a:ext cx="2507615" cy="17424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48940" y="1701165"/>
            <a:ext cx="5993765" cy="42545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91100" y="4758690"/>
            <a:ext cx="5346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A6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16370" y="5588635"/>
            <a:ext cx="5334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A4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32270" y="5301615"/>
            <a:ext cx="5613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44390" y="5554345"/>
            <a:ext cx="6172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A7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684770" y="5206365"/>
            <a:ext cx="49911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A8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365365" y="5085080"/>
            <a:ext cx="4502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E4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64705" y="5252085"/>
            <a:ext cx="441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E5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748395" y="4131310"/>
            <a:ext cx="4686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E6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88045" y="4547870"/>
            <a:ext cx="454660" cy="321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E7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147050" y="4977130"/>
            <a:ext cx="594360" cy="278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/>
              <a:t>E8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H="1" flipV="1">
            <a:off x="7253605" y="4797425"/>
            <a:ext cx="507365" cy="36449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 flipV="1">
            <a:off x="6804025" y="4916805"/>
            <a:ext cx="503555" cy="23939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 flipV="1">
            <a:off x="8122285" y="4398645"/>
            <a:ext cx="273050" cy="15049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 flipV="1">
            <a:off x="6532245" y="4725035"/>
            <a:ext cx="704215" cy="57658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5363845" y="4398645"/>
            <a:ext cx="720090" cy="360045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5147945" y="5228590"/>
            <a:ext cx="648335" cy="36004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H="1" flipV="1">
            <a:off x="7812405" y="4675505"/>
            <a:ext cx="405130" cy="21590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 flipV="1">
            <a:off x="8122285" y="3754120"/>
            <a:ext cx="624840" cy="36449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H="1" flipV="1">
            <a:off x="6210300" y="5156200"/>
            <a:ext cx="450215" cy="43307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 flipV="1">
            <a:off x="6300470" y="4869180"/>
            <a:ext cx="504190" cy="432435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2820-E670-4D7C-8979-A64DB57FAADC}" type="datetime1">
              <a:rPr lang="zh-CN" altLang="de-DE" smtClean="0"/>
              <a:pPr/>
              <a:t>2025/4/8</a:t>
            </a:fld>
            <a:endParaRPr lang="zh-CN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4033242" y="1124873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Core </a:t>
            </a:r>
            <a:r>
              <a:rPr lang="en-US" altLang="zh-CN" dirty="0" smtClean="0"/>
              <a:t>slider</a:t>
            </a:r>
            <a:endParaRPr lang="zh-CN" altLang="en-US" dirty="0"/>
          </a:p>
        </p:txBody>
      </p:sp>
      <p:sp>
        <p:nvSpPr>
          <p:cNvPr id="14340" name="矩形 120"/>
          <p:cNvSpPr/>
          <p:nvPr>
            <p:custDataLst>
              <p:tags r:id="rId1"/>
            </p:custDataLst>
          </p:nvPr>
        </p:nvSpPr>
        <p:spPr>
          <a:xfrm>
            <a:off x="7484352" y="1472209"/>
            <a:ext cx="1331111" cy="309958"/>
          </a:xfrm>
          <a:prstGeom prst="rect">
            <a:avLst/>
          </a:prstGeom>
          <a:solidFill>
            <a:srgbClr val="FFFF00"/>
          </a:solidFill>
          <a:ln w="2857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>
            <a:spAutoFit/>
          </a:bodyPr>
          <a:lstStyle/>
          <a:p>
            <a:pPr algn="ctr" eaLnBrk="0" hangingPunct="0"/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Other 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Ø6MM</a:t>
            </a:r>
            <a:endParaRPr lang="zh-CN" altLang="en-US" sz="1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6460" y="1370330"/>
            <a:ext cx="7670165" cy="4520565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H="1" flipV="1">
            <a:off x="5868035" y="4364990"/>
            <a:ext cx="975995" cy="899795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 flipV="1">
            <a:off x="6821805" y="2637155"/>
            <a:ext cx="1153795" cy="56197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7975600" y="3260090"/>
            <a:ext cx="5257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A7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21805" y="5264785"/>
            <a:ext cx="843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E7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da381de7-8273-4963-81a2-03633aca4843"/>
  <p:tag name="COMMONDATA" val="eyJoZGlkIjoiMzk1MzkyY2YyZGZmNzBiM2EwYWY3OTJiM2I1N2FkYm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ln>
          <a:solidFill>
            <a:srgbClr val="0000FF"/>
          </a:solidFill>
          <a:headEnd type="none" w="med" len="med"/>
          <a:tailEnd type="triangle" w="med" len="med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43</Words>
  <Application>Microsoft Office PowerPoint</Application>
  <PresentationFormat>全屏显示(4:3)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W10249408-(JSY-765)</vt:lpstr>
      <vt:lpstr>幻灯片 1</vt:lpstr>
      <vt:lpstr>幻灯片 2</vt:lpstr>
      <vt:lpstr>幻灯片 3</vt:lpstr>
      <vt:lpstr>幻灯片 4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PC</cp:lastModifiedBy>
  <cp:revision>1082</cp:revision>
  <dcterms:created xsi:type="dcterms:W3CDTF">2009-10-12T02:20:00Z</dcterms:created>
  <dcterms:modified xsi:type="dcterms:W3CDTF">2025-04-08T05:55:06Z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6BF8777EC5684FBEB0F015414279C63C_13</vt:lpwstr>
  </property>
</Properties>
</file>